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"/>
  </p:notesMasterIdLst>
  <p:handoutMasterIdLst>
    <p:handoutMasterId r:id="rId5"/>
  </p:handoutMasterIdLst>
  <p:sldIdLst>
    <p:sldId id="258" r:id="rId2"/>
    <p:sldId id="270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8D4"/>
    <a:srgbClr val="009644"/>
    <a:srgbClr val="2857EE"/>
    <a:srgbClr val="E24EC6"/>
    <a:srgbClr val="FF99FF"/>
    <a:srgbClr val="FF3399"/>
    <a:srgbClr val="23CBDD"/>
    <a:srgbClr val="FDFD2F"/>
    <a:srgbClr val="EAEA2E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9" autoAdjust="0"/>
  </p:normalViewPr>
  <p:slideViewPr>
    <p:cSldViewPr>
      <p:cViewPr>
        <p:scale>
          <a:sx n="90" d="100"/>
          <a:sy n="90" d="100"/>
        </p:scale>
        <p:origin x="-3120" y="7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30200"/>
            <a:ext cx="6521958" cy="8717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733502"/>
            <a:ext cx="6542532" cy="1923393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311400"/>
            <a:ext cx="5829300" cy="257126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36446"/>
            <a:ext cx="4800600" cy="212795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30200"/>
            <a:ext cx="6521958" cy="20604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1031609"/>
            <a:ext cx="6542532" cy="1923393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91268"/>
            <a:ext cx="1543050" cy="648170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91267"/>
            <a:ext cx="4514850" cy="648170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30200"/>
            <a:ext cx="6521958" cy="68417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6071855"/>
            <a:ext cx="2157322" cy="103137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886530"/>
            <a:ext cx="4158386" cy="122797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904256"/>
            <a:ext cx="4100985" cy="111839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884919"/>
            <a:ext cx="2481000" cy="941126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862357"/>
            <a:ext cx="6542532" cy="19209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558476"/>
            <a:ext cx="5829300" cy="2201333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2076315"/>
            <a:ext cx="4813301" cy="135749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869944"/>
            <a:ext cx="2866644" cy="49794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869944"/>
            <a:ext cx="2866644" cy="49794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868387"/>
            <a:ext cx="2866644" cy="924101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953001"/>
            <a:ext cx="2865041" cy="38959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868385"/>
            <a:ext cx="2866644" cy="924101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953001"/>
            <a:ext cx="2866644" cy="38959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30200"/>
            <a:ext cx="6521958" cy="20604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1031609"/>
            <a:ext cx="6542532" cy="1920929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30200"/>
            <a:ext cx="6521958" cy="20604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73134"/>
            <a:ext cx="2514600" cy="275166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1031609"/>
            <a:ext cx="6542532" cy="1923393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302000"/>
            <a:ext cx="2514600" cy="180949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641600"/>
            <a:ext cx="2928057" cy="5503333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30200"/>
            <a:ext cx="6521958" cy="8717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733502"/>
            <a:ext cx="6542532" cy="1923393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89186"/>
            <a:ext cx="2859484" cy="350990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4023548"/>
            <a:ext cx="2863850" cy="3497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981200"/>
            <a:ext cx="2674620" cy="4226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30200"/>
            <a:ext cx="6521958" cy="35661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425842"/>
            <a:ext cx="6542532" cy="1920929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88696"/>
            <a:ext cx="6172200" cy="180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9028015"/>
            <a:ext cx="284001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9028015"/>
            <a:ext cx="284001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9028014"/>
            <a:ext cx="87137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864563"/>
            <a:ext cx="5556250" cy="498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" y="18941"/>
            <a:ext cx="908721" cy="92380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41635" y="622022"/>
            <a:ext cx="6716366" cy="830997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ПАМЯТКА </a:t>
            </a:r>
            <a:endParaRPr lang="kk-KZ" sz="14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«Как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сохранить спокойствие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при чрезвычайных ситуациях»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(для  учащихся)</a:t>
            </a:r>
            <a:endParaRPr lang="kk-K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9387" y="160337"/>
            <a:ext cx="58469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endParaRPr lang="ru-RU" alt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 flipH="1" flipV="1">
            <a:off x="179324" y="4111384"/>
            <a:ext cx="3247007" cy="1815882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179324" y="1415551"/>
            <a:ext cx="6526916" cy="801145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Чрезвычайные ситуации могут произойти в любой момент, в это время важно думать ясно, быстро, и одновременно тщательно взвешивать различные варианты поведения и шансы на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успех.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 rot="10800000">
            <a:off x="3516146" y="6189271"/>
            <a:ext cx="3186689" cy="1728192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 rot="10800000" flipH="1">
            <a:off x="141634" y="8193357"/>
            <a:ext cx="3935438" cy="1584177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8283349"/>
            <a:ext cx="2506591" cy="139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7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9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11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3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5" descr="data:image/png;base64,iVBORw0KGgoAAAANSUhEUgAAAXYAAAFACAYAAACofVfVAAAAAXNSR0IArs4c6QAACqRJREFUeF7t1AERAAAIAjHpX9oef7MBw2PnCBAgQCAlsFQaYQgQIEDgDLsn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DzEBAFB4nDZqQ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7" descr="data:image/png;base64,iVBORw0KGgoAAAANSUhEUgAAAXYAAAFACAYAAACofVfVAAAAAXNSR0IArs4c6QAACqRJREFUeF7t1AERAAAIAjHpX9oef7MBw2PnCBAgQCAlsFQaYQgQIEDgDLsn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DzEBAFB4nDZqQ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2" descr="C:\Users\TelefonDoveriya\Desktop\%D0%9C%D0%B5%D1%80%D1%83%D0%B5%D1%80%D1%82\i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рямоугольная выноска 31"/>
          <p:cNvSpPr/>
          <p:nvPr/>
        </p:nvSpPr>
        <p:spPr>
          <a:xfrm rot="16200000" flipV="1">
            <a:off x="4337707" y="1569283"/>
            <a:ext cx="1600437" cy="3129821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1278" y="2357725"/>
            <a:ext cx="3016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Контролировать дыхание – контролировать свои эмоции</a:t>
            </a:r>
          </a:p>
          <a:p>
            <a:pPr algn="ctr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Дыхание не только влияет на физические параметры организма, успокаивает или приводит сердечную мышцу в состояние мобилизации.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734" y="4111384"/>
            <a:ext cx="3270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помощи дыхания можно полностью управлять своими эмоциями. Например, резкий вдох и медленный выдох успокаивают сердце. И, наоборот, медленный вдох и резкий с усилием выдох – мобилизует организм. Проделав это от 3-х до 20-ти раз, можно изменить свое эмоциональное состояние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2782" y="6105128"/>
            <a:ext cx="3243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Помните,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что вы не одни</a:t>
            </a:r>
          </a:p>
          <a:p>
            <a:pPr algn="ctr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вашем распоряжении телефоны экстренных служб. Позвоните им. Позвоните в МЧС. Подойдите к полицейскому. Вы должны знать, что вы не одни, а также выслушать рекомендации профессионалов зная, что помощь уже в пути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770" y="8180104"/>
            <a:ext cx="39001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Подготовьтесь</a:t>
            </a:r>
          </a:p>
          <a:p>
            <a:pPr algn="ctr" fontAlgn="base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заранее подготовиться к стрессовым ситуациям.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Проанализируйте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возможные варианты, приобрести и научиться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пользоваться аварийным комплектом и набором для выживания. Узнать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побороть панику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чрезвычайных ситуациях, и т.п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60712"/>
            <a:ext cx="2916347" cy="152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20" y="4234253"/>
            <a:ext cx="2772471" cy="157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6" y="6189271"/>
            <a:ext cx="2883141" cy="180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" y="18941"/>
            <a:ext cx="908721" cy="92380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41635" y="506839"/>
            <a:ext cx="6716366" cy="830997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ЖАДЫНАМА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«Төтенше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жағдайларда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қалай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сабыр сақтау керек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(оқушыларға арналған)</a:t>
            </a:r>
            <a:endParaRPr lang="kk-K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9387" y="160337"/>
            <a:ext cx="5846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sp>
        <p:nvSpPr>
          <p:cNvPr id="23" name="Прямоугольная выноска 22"/>
          <p:cNvSpPr/>
          <p:nvPr/>
        </p:nvSpPr>
        <p:spPr>
          <a:xfrm flipH="1" flipV="1">
            <a:off x="179319" y="4111384"/>
            <a:ext cx="3450393" cy="1962866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131734" y="1248521"/>
            <a:ext cx="6526916" cy="945161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Төтенше жағдайлар кез келген сәтте орын алуы мүмкін, осы уақытта нақты, жылдам ойлану және сонымен бірге мінез-құлықтың әртүрлі нұсқаларын және табысқа жету мүмкіндіктерін мұқият таразылау маңызды.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 rot="10800000">
            <a:off x="3395191" y="6105128"/>
            <a:ext cx="3307642" cy="2004086"/>
          </a:xfrm>
          <a:prstGeom prst="wedgeRectCallout">
            <a:avLst>
              <a:gd name="adj1" fmla="val -21551"/>
              <a:gd name="adj2" fmla="val 5598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 rot="10800000" flipH="1">
            <a:off x="141634" y="8193357"/>
            <a:ext cx="3935438" cy="1584177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7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9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11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3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5" descr="data:image/png;base64,iVBORw0KGgoAAAANSUhEUgAAAXYAAAFACAYAAACofVfVAAAAAXNSR0IArs4c6QAACqRJREFUeF7t1AERAAAIAjHpX9oef7MBw2PnCBAgQCAlsFQaYQgQIEDgDLsn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DzEBAFB4nDZqQ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7" descr="data:image/png;base64,iVBORw0KGgoAAAANSUhEUgAAAXYAAAFACAYAAACofVfVAAAAAXNSR0IArs4c6QAACqRJREFUeF7t1AERAAAIAjHpX9oef7MBw2PnCBAgQCAlsFQaYQgQIEDgDLsn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DzEBAFB4nDZqQ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2" descr="C:\Users\TelefonDoveriya\Desktop\%D0%9C%D0%B5%D1%80%D1%83%D0%B5%D1%80%D1%82\i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рямоугольная выноска 31"/>
          <p:cNvSpPr/>
          <p:nvPr/>
        </p:nvSpPr>
        <p:spPr>
          <a:xfrm rot="16200000" flipV="1">
            <a:off x="4313956" y="1580001"/>
            <a:ext cx="1600437" cy="3129821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2227" y="2360712"/>
            <a:ext cx="3016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Тынысыңызды бақылаңыз - эмоцияларыңызды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бақылаңыз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Тыныс алу дененің физикалық параметрлеріне әсер етіп қана қоймайды, жүрек бұлшықетін тыныштандырады немесе жұмылдыру жағдайына әкеледі.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734" y="4111384"/>
            <a:ext cx="34979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Тыныс алудың көмегімен сіз өзіңіздің эмоцияларыңызды толығымен басқара аласыз. Мысалы,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тез дем алу мен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баяу дем шығару жүректі тыныштандырады. Ал, керісінше, баяу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 алу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күшпен өткір дем шығару - денені жұмылдырады. Мұны 3-тен 20 ретке дейін орындау арқылы сіз эмоционалдық күйіңізді өзгерте аласыз.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8042" y="6118214"/>
            <a:ext cx="3441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Сіз жалғыз емес екеніңізді есте сақтаңыз</a:t>
            </a:r>
          </a:p>
          <a:p>
            <a:pPr algn="ctr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Жедел телефон нөмірлері сіздің қолыңызда. Оларға қоңырау шалыңыз.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ТЖМ-не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хабарласыңыз. Полицейге жақындаңыз. Сіз жалғыз емес екеніңізді біліп, көмектің келе жатқанын біле отырып, мамандардың кеңесін тыңдауыңыз керек.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770" y="8180104"/>
            <a:ext cx="39001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Дайын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болыңыз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Стресстік жағдайларға алдын ала дайындалған дұрыс. Ықтимал опцияларды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«жаттықтырыңыз»,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апаттық жинақ пен аман қалу жинағын сатып алыңыз және пайдалануды үйреніңіз. Төтенше жағдайларда дүрбелеңді қалай жеңуге болатынын және т.б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біліп алыңыз.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60712"/>
            <a:ext cx="2916347" cy="152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20" y="4234253"/>
            <a:ext cx="2772471" cy="157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6" y="6189271"/>
            <a:ext cx="2883141" cy="180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50" y="8117929"/>
            <a:ext cx="3047243" cy="195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3845</TotalTime>
  <Words>409</Words>
  <Application>Microsoft Office PowerPoint</Application>
  <PresentationFormat>Лист A4 (210x297 мм)</PresentationFormat>
  <Paragraphs>25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Волна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391</cp:revision>
  <dcterms:created xsi:type="dcterms:W3CDTF">2019-10-21T11:18:40Z</dcterms:created>
  <dcterms:modified xsi:type="dcterms:W3CDTF">2022-09-12T06:35:07Z</dcterms:modified>
</cp:coreProperties>
</file>