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4"/>
  </p:notesMasterIdLst>
  <p:handoutMasterIdLst>
    <p:handoutMasterId r:id="rId5"/>
  </p:handoutMasterIdLst>
  <p:sldIdLst>
    <p:sldId id="257" r:id="rId2"/>
    <p:sldId id="256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0ED"/>
    <a:srgbClr val="DE6038"/>
    <a:srgbClr val="D8D557"/>
    <a:srgbClr val="46E692"/>
    <a:srgbClr val="82D6EA"/>
    <a:srgbClr val="56DD4F"/>
    <a:srgbClr val="93EDA2"/>
    <a:srgbClr val="26F22B"/>
    <a:srgbClr val="CBA1A1"/>
    <a:srgbClr val="C0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0" autoAdjust="0"/>
  </p:normalViewPr>
  <p:slideViewPr>
    <p:cSldViewPr>
      <p:cViewPr>
        <p:scale>
          <a:sx n="80" d="100"/>
          <a:sy n="80" d="100"/>
        </p:scale>
        <p:origin x="-3318" y="21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18.05.2022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7FF0-32FB-4EDC-A74B-8509BE7A015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08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5613400"/>
            <a:ext cx="5143500" cy="1430867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7401983"/>
            <a:ext cx="5143500" cy="77046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4800600" y="9179560"/>
            <a:ext cx="1714500" cy="528320"/>
          </a:xfrm>
        </p:spPr>
        <p:txBody>
          <a:bodyPr/>
          <a:lstStyle>
            <a:lvl1pPr>
              <a:defRPr sz="1400"/>
            </a:lvl1pPr>
          </a:lstStyle>
          <a:p>
            <a:fld id="{89A88081-C3A6-40CA-B35D-4693FFDB4CC9}" type="datetimeFigureOut">
              <a:rPr lang="ru-RU" smtClean="0"/>
              <a:t>18.05.2022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173986" y="9179560"/>
            <a:ext cx="2606040" cy="528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12114" y="9179560"/>
            <a:ext cx="914400" cy="528320"/>
          </a:xfrm>
        </p:spPr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8656" y="5269442"/>
            <a:ext cx="5486400" cy="1849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85800" y="7291917"/>
            <a:ext cx="5486400" cy="9906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8656" y="5269442"/>
            <a:ext cx="171450" cy="1849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85800" y="7291917"/>
            <a:ext cx="171450" cy="9906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690205" y="4625042"/>
            <a:ext cx="8453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42900" y="1761067"/>
            <a:ext cx="6172200" cy="7132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92600"/>
            <a:ext cx="5143500" cy="1540933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6163733"/>
            <a:ext cx="5086350" cy="1651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00600" y="9179560"/>
            <a:ext cx="1714500" cy="528320"/>
          </a:xfrm>
        </p:spPr>
        <p:txBody>
          <a:bodyPr/>
          <a:lstStyle/>
          <a:p>
            <a:fld id="{89A88081-C3A6-40CA-B35D-4693FFDB4CC9}" type="datetimeFigureOut">
              <a:rPr lang="ru-RU" smtClean="0"/>
              <a:t>18.05.2022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73986" y="9179560"/>
            <a:ext cx="2606040" cy="528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2386" y="9179560"/>
            <a:ext cx="1140714" cy="528320"/>
          </a:xfrm>
        </p:spPr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4072467"/>
            <a:ext cx="5486400" cy="1849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4072467"/>
            <a:ext cx="171450" cy="1849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0200"/>
            <a:ext cx="6172200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42900" y="1761067"/>
            <a:ext cx="3031236" cy="7132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474149" y="1756664"/>
            <a:ext cx="3031236" cy="7132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0200"/>
            <a:ext cx="6172200" cy="1320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57375"/>
            <a:ext cx="3030141" cy="9906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6151" y="1871133"/>
            <a:ext cx="3031331" cy="9906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42900" y="3081867"/>
            <a:ext cx="3028950" cy="583353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3486150" y="3081867"/>
            <a:ext cx="3028950" cy="583353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0200"/>
            <a:ext cx="6172200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50" y="440267"/>
            <a:ext cx="1885950" cy="1210733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43450" y="1761068"/>
            <a:ext cx="1885950" cy="699611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274984" y="4801658"/>
            <a:ext cx="8717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228600" y="440267"/>
            <a:ext cx="4286250" cy="825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23459"/>
            <a:ext cx="6172200" cy="974549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2751667"/>
            <a:ext cx="6172200" cy="616813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761067"/>
            <a:ext cx="6172200" cy="770467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18.05.2022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900" y="723459"/>
            <a:ext cx="137160" cy="9906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220133"/>
            <a:ext cx="6172200" cy="1430867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1761067"/>
            <a:ext cx="6172200" cy="7092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800600" y="9181394"/>
            <a:ext cx="1716786" cy="528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18.05.2022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173986" y="9181394"/>
            <a:ext cx="2628900" cy="528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59486" y="9181394"/>
            <a:ext cx="1485900" cy="528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342900" y="16510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translate.google.kz/?hl=kk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2773639_80-p-goluboi-fon-dlya-gramoti-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1052" y="55496"/>
            <a:ext cx="5846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kk-KZ" altLang="ru-RU" sz="1400" b="1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КГУ </a:t>
            </a:r>
            <a:r>
              <a:rPr lang="kk-KZ" altLang="ru-RU" sz="1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«РЕГИОНАЛЬНЫЙ ЦЕНТР ПСИХОЛОГИЧЕСКОЙ ПОДДЕРЖКИ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35364"/>
            <a:ext cx="993323" cy="10098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905328"/>
            <a:ext cx="2526273" cy="1867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0639" y="1145181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 «Правила безопасного поведения в лифте»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учащихся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2" descr="https://img1.goodfon.ru/original/1920x1080/0/6b/material-desing-color-geometriia-linii-zheltyi-salatovyi-z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92896" y="2000672"/>
            <a:ext cx="4242479" cy="1008112"/>
          </a:xfrm>
          <a:prstGeom prst="roundRect">
            <a:avLst/>
          </a:prstGeom>
          <a:solidFill>
            <a:srgbClr val="29B0E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Входите в лифт, только убедившись, что на площадке нет постороннего, который вслед за вами может зайти в кабину.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95663" y="3152800"/>
            <a:ext cx="4242479" cy="1008112"/>
          </a:xfrm>
          <a:prstGeom prst="roundRect">
            <a:avLst/>
          </a:prstGeom>
          <a:solidFill>
            <a:srgbClr val="29B0E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 вызванном вами лифте уже находится незнакомый человек, внушающий подозрение, не входите в кабину.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8618" y="4304928"/>
            <a:ext cx="4242479" cy="1008112"/>
          </a:xfrm>
          <a:prstGeom prst="roundRect">
            <a:avLst/>
          </a:prstGeom>
          <a:solidFill>
            <a:srgbClr val="29B0E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вошли в лифт с незнакомцем, не стойте в лифте к нему спиной, а наблюдайте за его действиями.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5575" y="5457056"/>
            <a:ext cx="4242479" cy="1152128"/>
          </a:xfrm>
          <a:prstGeom prst="roundRect">
            <a:avLst/>
          </a:prstGeom>
          <a:solidFill>
            <a:srgbClr val="29B0E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нападении на вас в лифте кричите, шумите, стучите по стенам кабины; защищайтесь любыми способами, используя право необходимой обороны.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5575" y="6753200"/>
            <a:ext cx="4242479" cy="1008112"/>
          </a:xfrm>
          <a:prstGeom prst="roundRect">
            <a:avLst/>
          </a:prstGeom>
          <a:solidFill>
            <a:srgbClr val="29B0E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двери лифта открылись, постарайтесь выскочить на площадку, позовите жильцов дома на помощь, постарайтесь выбежать на  улицу.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5575" y="2000672"/>
            <a:ext cx="2265313" cy="216024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9120" y="4304928"/>
            <a:ext cx="2226255" cy="1728192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26786" y="6177136"/>
            <a:ext cx="2226255" cy="1538420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2936" y="8049344"/>
            <a:ext cx="3882439" cy="1584176"/>
          </a:xfrm>
          <a:prstGeom prst="roundRect">
            <a:avLst/>
          </a:prstGeom>
          <a:solidFill>
            <a:srgbClr val="29B0E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Оказавшись в безопасности, немедленно позвоните по телефону 102 и сообщите, что с вами произошло, точный адрес, назовите приметы и направление ухода нападавшего.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3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catherineasquithgallery.com/uploads/posts/2021-02/1612773639_80-p-goluboi-fon-dlya-gramoti-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23225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103865"/>
            <a:ext cx="993323" cy="100981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58249" y="165306"/>
            <a:ext cx="54670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 ӘКІМДІГІ БІЛІМ БАСҚАРМАСЫНЫҢ «ПСИХОЛОГИЯЛЫҚ ҚОЛДАУ ЖӘНЕ ҚОСЫМША БІЛІМ БЕРУ ӨҢІРЛІК ОРТАЛЫҒЫ» КММ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1" y="7977336"/>
            <a:ext cx="2598281" cy="180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-603448" y="140882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9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/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9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/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798" y="1176095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ЖАДЫНАМА «Лифттегі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ережелері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окушылар</a:t>
            </a:r>
            <a:r>
              <a:rPr lang="kk-K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арналған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87946" y="2288703"/>
            <a:ext cx="4242479" cy="933951"/>
          </a:xfrm>
          <a:prstGeom prst="roundRect">
            <a:avLst/>
          </a:prstGeom>
          <a:solidFill>
            <a:srgbClr val="29B0E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Алаңда сізден кейін кабинаға кіре алатын бөгде адамның жоқ екеніне көз жеткізгеннен кейін ғана лифтке кіріңіз.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87946" y="3368824"/>
            <a:ext cx="4242479" cy="792088"/>
          </a:xfrm>
          <a:prstGeom prst="roundRect">
            <a:avLst/>
          </a:prstGeom>
          <a:solidFill>
            <a:srgbClr val="29B0E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Егер сіз шақырған лифтте күдік тудыратын бейтаныс адам болса, кабинаға кірмеңіз.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100" y="4304928"/>
            <a:ext cx="4242479" cy="936104"/>
          </a:xfrm>
          <a:prstGeom prst="roundRect">
            <a:avLst/>
          </a:prstGeom>
          <a:solidFill>
            <a:srgbClr val="29B0E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Бейтаныс адаммен лифтке кірген болсаңыз, лифтте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арқаңызбен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тұрмаңыз, оның әрекетін бақылаңыз.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1475" y="5385048"/>
            <a:ext cx="4242479" cy="1296144"/>
          </a:xfrm>
          <a:prstGeom prst="roundRect">
            <a:avLst/>
          </a:prstGeom>
          <a:solidFill>
            <a:srgbClr val="29B0E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Сізге лифтте шабуыл жасағанда айқайлаңыз, шулаңыз,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лифттің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қабырғаларын қағыңыз; қажетті қорғаныс құқығын пайдалана отырып, кез келген тәсілмен өзіңізді қорғаңыз.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1475" y="6825208"/>
            <a:ext cx="4242479" cy="1008112"/>
          </a:xfrm>
          <a:prstGeom prst="roundRect">
            <a:avLst/>
          </a:prstGeom>
          <a:solidFill>
            <a:srgbClr val="29B0E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Егер лифт есіктері ашылса,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алаңға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тез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шығуға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тырысыңыз, үй тұрғындарын көмекке шақырыңыз, көшеге жүгіріп шығуға тырысыңыз.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52936" y="8049344"/>
            <a:ext cx="3882439" cy="1584176"/>
          </a:xfrm>
          <a:prstGeom prst="roundRect">
            <a:avLst/>
          </a:prstGeom>
          <a:solidFill>
            <a:srgbClr val="29B0E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Қауіпсіз болған кезде дереу 102 нөміріне қоңырау шалып, сізге не болғанын, нақты мекен-жайын,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шабуылдаушының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белгілері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кету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бағытын айтыңыз.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5575" y="2288702"/>
            <a:ext cx="2265313" cy="187220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509120" y="4304928"/>
            <a:ext cx="2226255" cy="1728192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26786" y="6177136"/>
            <a:ext cx="2226255" cy="1656184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076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4778</TotalTime>
  <Words>303</Words>
  <Application>Microsoft Office PowerPoint</Application>
  <PresentationFormat>Лист A4 (210x297 мм)</PresentationFormat>
  <Paragraphs>27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450</cp:revision>
  <dcterms:created xsi:type="dcterms:W3CDTF">2019-10-21T11:18:40Z</dcterms:created>
  <dcterms:modified xsi:type="dcterms:W3CDTF">2022-05-18T06:09:32Z</dcterms:modified>
</cp:coreProperties>
</file>