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8D7"/>
    <a:srgbClr val="2CD3EA"/>
    <a:srgbClr val="8118C2"/>
    <a:srgbClr val="D541A0"/>
    <a:srgbClr val="E0D9FB"/>
    <a:srgbClr val="DD86EE"/>
    <a:srgbClr val="DB5FAF"/>
    <a:srgbClr val="811D5D"/>
    <a:srgbClr val="EAEA2E"/>
    <a:srgbClr val="2F2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09" autoAdjust="0"/>
  </p:normalViewPr>
  <p:slideViewPr>
    <p:cSldViewPr>
      <p:cViewPr>
        <p:scale>
          <a:sx n="80" d="100"/>
          <a:sy n="80" d="100"/>
        </p:scale>
        <p:origin x="-3318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48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07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54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2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80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3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23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7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09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60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51" y="0"/>
            <a:ext cx="1615065" cy="164188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269" y="7977335"/>
            <a:ext cx="3203965" cy="1872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41665" y="128059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«Как справиться со стрессом?»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родителей и учащихся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4023" y="2296256"/>
            <a:ext cx="2820957" cy="496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дать отдых душе и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телу.</a:t>
            </a:r>
            <a:endParaRPr lang="ru-RU" sz="1400" dirty="0"/>
          </a:p>
        </p:txBody>
      </p:sp>
      <p:sp>
        <p:nvSpPr>
          <p:cNvPr id="26" name="AutoShape 7" descr="https://img3.goodfon.ru/wallpaper/nbig/0/ff/tekstura-material-linii-belyy-1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4022" y="2936776"/>
            <a:ext cx="2820957" cy="7920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Соблюдайте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правильный режим дня, ешьте больше фруктов и зеленых овощей, занимайтесь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спортом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518" y="3852166"/>
            <a:ext cx="2834713" cy="9361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Смените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внутреннюю установку, настройтесь на позитивную волну, верьте в себя, любите себя, и будьте уверены, что все будет хорошо.</a:t>
            </a:r>
            <a:endParaRPr lang="ru-RU" sz="1200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2518" y="4882773"/>
            <a:ext cx="2834713" cy="88941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Научитесь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расслабляться, используя ароматические масла с успокаивающим и стабилизирующим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эффектом.</a:t>
            </a:r>
            <a:endParaRPr lang="ru-RU" sz="12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389342" y="6249144"/>
            <a:ext cx="3314010" cy="50405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бывайте на свежем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воздухе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89342" y="7041232"/>
            <a:ext cx="3314010" cy="64099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больше общайтесь с позитивно настроенными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людьми.</a:t>
            </a:r>
            <a:endParaRPr lang="ru-RU" sz="12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7248" y="8211519"/>
            <a:ext cx="3314010" cy="64099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Займитесь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любимым делом или новым делом.</a:t>
            </a:r>
            <a:endParaRPr lang="ru-RU" sz="1200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7248" y="8985448"/>
            <a:ext cx="3314010" cy="64099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Используйте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упражнения на релаксацию, посетите психолога.</a:t>
            </a:r>
            <a:endParaRPr lang="ru-RU" sz="1200" b="1" dirty="0"/>
          </a:p>
        </p:txBody>
      </p:sp>
      <p:pic>
        <p:nvPicPr>
          <p:cNvPr id="1028" name="Picture 4" descr="C:\Users\TelefonDoveriya\Desktop\selfcarepo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978" y="2296256"/>
            <a:ext cx="3963021" cy="38088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lefonDoveriya\Desktop\25840x600_158116857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3" y="5793436"/>
            <a:ext cx="3082084" cy="218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36056" y="160338"/>
            <a:ext cx="53916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235"/>
            <a:ext cx="1383153" cy="1406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665" y="128059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Жадынама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«Стресспен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қалай күресуге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болады?»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ата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аналар</a:t>
            </a: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 оқушыларға арналған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4023" y="2296256"/>
            <a:ext cx="2820957" cy="56851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Ақыл-ойды және денені демалдыру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керек. </a:t>
            </a:r>
            <a:endParaRPr lang="ru-RU" sz="1200" b="1" dirty="0"/>
          </a:p>
        </p:txBody>
      </p:sp>
      <p:sp>
        <p:nvSpPr>
          <p:cNvPr id="26" name="AutoShape 7" descr="https://img3.goodfon.ru/wallpaper/nbig/0/ff/tekstura-material-linii-belyy-1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4023" y="2944329"/>
            <a:ext cx="2820957" cy="7920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 тәртібін сақтаңыз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жемістер мен жасыл көкөністерді көбірек жеп, жаттығулар жасаңыз..</a:t>
            </a:r>
            <a:endParaRPr lang="ru-RU" sz="1200" b="1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0266" y="3872880"/>
            <a:ext cx="2834713" cy="109080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Ішкі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көзқарасты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өзгертіп,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позитивті толқынға бейімделіңіз, өзіңізге сеніңіз, өзіңізді жақсы көріңіз және бәрі жақсы болатынына сенімді болыңыз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4023" y="5088761"/>
            <a:ext cx="2834713" cy="88941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Тыныштандыратын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тұрақтандыратын әсері бар хош иісті майлармен демалуды үйреніңіз.</a:t>
            </a:r>
            <a:endParaRPr lang="ru-RU" sz="12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389342" y="6249144"/>
            <a:ext cx="3314010" cy="50405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Көшеде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көбірек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серуендеңіз.</a:t>
            </a:r>
            <a:endParaRPr lang="ru-RU" sz="12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89342" y="7041232"/>
            <a:ext cx="3314010" cy="64099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Мүмкіндігінше позитивті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адамдармен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сөйлесіңіз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7248" y="8211519"/>
            <a:ext cx="3314010" cy="64099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Өзіңізге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ұнайтын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нәрсемен айналысып көріңіз.</a:t>
            </a:r>
            <a:endParaRPr lang="ru-RU" sz="1200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7248" y="8985448"/>
            <a:ext cx="3314010" cy="64099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 релаксация жаттығуларын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жасап, психолог маманынан кеңес алыңыз.</a:t>
            </a:r>
            <a:endParaRPr lang="ru-RU" sz="1200" b="1" dirty="0"/>
          </a:p>
        </p:txBody>
      </p:sp>
      <p:pic>
        <p:nvPicPr>
          <p:cNvPr id="1028" name="Picture 4" descr="C:\Users\TelefonDoveriya\Desktop\selfcarepo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978" y="2296256"/>
            <a:ext cx="3963021" cy="38088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elefonDoveriya\Desktop\25840x600_158116857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105128"/>
            <a:ext cx="3000532" cy="199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16" y="8043910"/>
            <a:ext cx="3242535" cy="1862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176505" y="320841"/>
            <a:ext cx="56814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</p:spTree>
    <p:extLst>
      <p:ext uri="{BB962C8B-B14F-4D97-AF65-F5344CB8AC3E}">
        <p14:creationId xmlns:p14="http://schemas.microsoft.com/office/powerpoint/2010/main" val="536637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3477</TotalTime>
  <Words>231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342</cp:revision>
  <dcterms:created xsi:type="dcterms:W3CDTF">2019-10-21T11:18:40Z</dcterms:created>
  <dcterms:modified xsi:type="dcterms:W3CDTF">2021-10-25T03:46:01Z</dcterms:modified>
</cp:coreProperties>
</file>